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0"/>
    <p:restoredTop sz="94588"/>
  </p:normalViewPr>
  <p:slideViewPr>
    <p:cSldViewPr snapToGrid="0" snapToObjects="1">
      <p:cViewPr varScale="1">
        <p:scale>
          <a:sx n="61" d="100"/>
          <a:sy n="61" d="100"/>
        </p:scale>
        <p:origin x="1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Tabular Data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345407-6616-5640-9925-6AE39161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309425"/>
            <a:ext cx="4495800" cy="471924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653510" y="8943454"/>
            <a:ext cx="58691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https://automatetheboringstuff.com/chapter14/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6" name="import csv…"/>
          <p:cNvSpPr txBox="1"/>
          <p:nvPr/>
        </p:nvSpPr>
        <p:spPr>
          <a:xfrm>
            <a:off x="2245918" y="2675882"/>
            <a:ext cx="10672665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243358" y="4857619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1045402" y="39148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dirty="0"/>
              <a:t>/chapter14/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exampleFile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exampleFile.close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2901</Words>
  <Application>Microsoft Macintosh PowerPoint</Application>
  <PresentationFormat>Custom</PresentationFormat>
  <Paragraphs>707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Courier</vt:lpstr>
      <vt:lpstr>Gill Sans</vt:lpstr>
      <vt:lpstr>Gill Sans Light</vt:lpstr>
      <vt:lpstr>Helvetica Neue</vt:lpstr>
      <vt:lpstr>White</vt:lpstr>
      <vt:lpstr>[220]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Today's Outline</vt:lpstr>
      <vt:lpstr>Demo 1: Restaurant Location Lookup</vt:lpstr>
      <vt:lpstr>Demo 2: Nearest Restaurant Search</vt:lpstr>
      <vt:lpstr>Demo 3: Hurricane Column Dump</vt:lpstr>
      <vt:lpstr>Demo 4: Hurricanes per Year</vt:lpstr>
      <vt:lpstr>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9</cp:revision>
  <dcterms:modified xsi:type="dcterms:W3CDTF">2020-10-07T00:52:06Z</dcterms:modified>
</cp:coreProperties>
</file>